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328C7-33CD-423D-8379-E3561F15B8D5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D1F53-068B-4652-950A-102F7F9AE6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D1F53-068B-4652-950A-102F7F9AE6E8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E916-6120-4747-964A-7D9BE682BECA}" type="datetimeFigureOut">
              <a:rPr lang="fr-FR" smtClean="0"/>
              <a:pPr/>
              <a:t>07/03/2012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FEF6C-C859-4416-95BF-56A47EE6DB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/>
        </p:nvGrpSpPr>
        <p:grpSpPr>
          <a:xfrm>
            <a:off x="323528" y="3140968"/>
            <a:ext cx="3060000" cy="1944216"/>
            <a:chOff x="1979712" y="2852936"/>
            <a:chExt cx="3060000" cy="1944216"/>
          </a:xfrm>
        </p:grpSpPr>
        <p:sp>
          <p:nvSpPr>
            <p:cNvPr id="15" name="Rectangle 14"/>
            <p:cNvSpPr/>
            <p:nvPr/>
          </p:nvSpPr>
          <p:spPr>
            <a:xfrm>
              <a:off x="1979712" y="2852936"/>
              <a:ext cx="3060000" cy="194421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6" name="Image 15" descr="biglogo_incognu.gif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51720" y="2924944"/>
              <a:ext cx="1296144" cy="1008112"/>
            </a:xfrm>
            <a:prstGeom prst="rect">
              <a:avLst/>
            </a:prstGeom>
          </p:spPr>
        </p:pic>
        <p:sp>
          <p:nvSpPr>
            <p:cNvPr id="17" name="ZoneTexte 16"/>
            <p:cNvSpPr txBox="1"/>
            <p:nvPr/>
          </p:nvSpPr>
          <p:spPr>
            <a:xfrm>
              <a:off x="3491880" y="3501008"/>
              <a:ext cx="1486331" cy="1208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dirty="0" smtClean="0">
                  <a:latin typeface="laCartoonerie" pitchFamily="34" charset="0"/>
                </a:rPr>
                <a:t>Association </a:t>
              </a:r>
              <a:r>
                <a:rPr lang="fr-FR" sz="1050" dirty="0" err="1" smtClean="0">
                  <a:latin typeface="laCartoonerie" pitchFamily="34" charset="0"/>
                </a:rPr>
                <a:t>InCOGnu</a:t>
              </a:r>
              <a:endParaRPr lang="fr-FR" sz="1050" dirty="0" smtClean="0">
                <a:latin typeface="laCartoonerie" pitchFamily="34" charset="0"/>
              </a:endParaRPr>
            </a:p>
            <a:p>
              <a:pPr algn="ctr"/>
              <a:endParaRPr lang="fr-FR" sz="1050" dirty="0" smtClean="0">
                <a:latin typeface="laCartoonerie" pitchFamily="34" charset="0"/>
              </a:endParaRPr>
            </a:p>
            <a:p>
              <a:pPr algn="ctr"/>
              <a:r>
                <a:rPr lang="fr-FR" sz="1000" dirty="0" smtClean="0">
                  <a:latin typeface="laCartoonerie" pitchFamily="34" charset="0"/>
                </a:rPr>
                <a:t>http://www.Incognu.fr</a:t>
              </a:r>
            </a:p>
            <a:p>
              <a:pPr algn="ctr"/>
              <a:endParaRPr lang="fr-FR" sz="1050" dirty="0" smtClean="0">
                <a:latin typeface="laCartoonerie" pitchFamily="34" charset="0"/>
              </a:endParaRPr>
            </a:p>
            <a:p>
              <a:pPr algn="ctr"/>
              <a:r>
                <a:rPr lang="fr-FR" sz="1000" dirty="0" smtClean="0">
                  <a:latin typeface="laCartoonerie" pitchFamily="34" charset="0"/>
                </a:rPr>
                <a:t>contact@incognu.fr</a:t>
              </a:r>
            </a:p>
            <a:p>
              <a:endParaRPr lang="fr-FR" sz="1050" dirty="0" smtClean="0">
                <a:latin typeface="laCartoonerie" pitchFamily="34" charset="0"/>
              </a:endParaRPr>
            </a:p>
            <a:p>
              <a:endParaRPr lang="fr-FR" sz="1050" dirty="0">
                <a:latin typeface="laCartoonerie" pitchFamily="34" charset="0"/>
              </a:endParaRPr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323528" y="548680"/>
            <a:ext cx="3060000" cy="1953524"/>
            <a:chOff x="323528" y="548680"/>
            <a:chExt cx="3060000" cy="1953524"/>
          </a:xfrm>
        </p:grpSpPr>
        <p:grpSp>
          <p:nvGrpSpPr>
            <p:cNvPr id="11" name="Groupe 10"/>
            <p:cNvGrpSpPr/>
            <p:nvPr/>
          </p:nvGrpSpPr>
          <p:grpSpPr>
            <a:xfrm>
              <a:off x="323528" y="558204"/>
              <a:ext cx="3060000" cy="1944000"/>
              <a:chOff x="1415525" y="2290725"/>
              <a:chExt cx="3118900" cy="1944000"/>
            </a:xfrm>
          </p:grpSpPr>
          <p:pic>
            <p:nvPicPr>
              <p:cNvPr id="5" name="Image 4"/>
              <p:cNvPicPr/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08610" y="2290725"/>
                <a:ext cx="1325815" cy="1944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" name="Image 3" descr="biglogo_incognu.gif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553419" y="2375399"/>
                <a:ext cx="1080486" cy="765569"/>
              </a:xfrm>
              <a:prstGeom prst="rect">
                <a:avLst/>
              </a:prstGeom>
            </p:spPr>
          </p:pic>
          <p:sp>
            <p:nvSpPr>
              <p:cNvPr id="8" name="Rectangle 7"/>
              <p:cNvSpPr/>
              <p:nvPr/>
            </p:nvSpPr>
            <p:spPr>
              <a:xfrm>
                <a:off x="3261568" y="3068960"/>
                <a:ext cx="1166416" cy="1008112"/>
              </a:xfrm>
              <a:prstGeom prst="rect">
                <a:avLst/>
              </a:prstGeom>
              <a:blipFill dpi="0" rotWithShape="1">
                <a:blip r:embed="rId3" cstate="print">
                  <a:alphaModFix amt="14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blipFill>
                    <a:blip r:embed="rId3"/>
                    <a:stretch>
                      <a:fillRect/>
                    </a:stretch>
                  </a:blipFill>
                </a:endParaRPr>
              </a:p>
            </p:txBody>
          </p:sp>
          <p:sp>
            <p:nvSpPr>
              <p:cNvPr id="9" name="ZoneTexte 8"/>
              <p:cNvSpPr txBox="1"/>
              <p:nvPr/>
            </p:nvSpPr>
            <p:spPr>
              <a:xfrm>
                <a:off x="3160418" y="2564904"/>
                <a:ext cx="1368152" cy="1061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50" dirty="0" smtClean="0">
                    <a:latin typeface="laCartoonerie" pitchFamily="34" charset="0"/>
                  </a:rPr>
                  <a:t>Association </a:t>
                </a:r>
                <a:r>
                  <a:rPr lang="fr-FR" sz="950" dirty="0" err="1" smtClean="0">
                    <a:latin typeface="laCartoonerie" pitchFamily="34" charset="0"/>
                  </a:rPr>
                  <a:t>InCOGnu</a:t>
                </a:r>
                <a:endParaRPr lang="fr-FR" sz="950" dirty="0" smtClean="0">
                  <a:latin typeface="laCartoonerie" pitchFamily="34" charset="0"/>
                </a:endParaRPr>
              </a:p>
              <a:p>
                <a:pPr algn="ctr"/>
                <a:endParaRPr lang="fr-FR" sz="900" dirty="0" smtClean="0">
                  <a:latin typeface="laCartoonerie" pitchFamily="34" charset="0"/>
                </a:endParaRPr>
              </a:p>
              <a:p>
                <a:pPr algn="ctr"/>
                <a:r>
                  <a:rPr lang="fr-FR" sz="800" dirty="0" smtClean="0">
                    <a:latin typeface="laCartoonerie" pitchFamily="34" charset="0"/>
                  </a:rPr>
                  <a:t>http://www.Incognu.fr</a:t>
                </a:r>
              </a:p>
              <a:p>
                <a:pPr algn="ctr"/>
                <a:endParaRPr lang="fr-FR" sz="900" dirty="0" smtClean="0">
                  <a:latin typeface="laCartoonerie" pitchFamily="34" charset="0"/>
                </a:endParaRPr>
              </a:p>
              <a:p>
                <a:pPr algn="ctr"/>
                <a:r>
                  <a:rPr lang="fr-FR" sz="800" dirty="0" smtClean="0">
                    <a:latin typeface="laCartoonerie" pitchFamily="34" charset="0"/>
                  </a:rPr>
                  <a:t>contact@incognu.fr</a:t>
                </a:r>
              </a:p>
              <a:p>
                <a:endParaRPr lang="fr-FR" sz="900" dirty="0" smtClean="0">
                  <a:latin typeface="laCartoonerie" pitchFamily="34" charset="0"/>
                </a:endParaRPr>
              </a:p>
              <a:p>
                <a:endParaRPr lang="fr-FR" sz="900" dirty="0">
                  <a:latin typeface="laCartoonerie" pitchFamily="34" charset="0"/>
                </a:endParaRPr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1482874" y="3284984"/>
                <a:ext cx="136815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Blip>
                    <a:blip r:embed="rId5"/>
                  </a:buBlip>
                </a:pPr>
                <a:r>
                  <a:rPr lang="fr-FR" sz="750" dirty="0" smtClean="0">
                    <a:latin typeface="laCartoonerie" pitchFamily="34" charset="0"/>
                  </a:rPr>
                  <a:t> Ateliers</a:t>
                </a:r>
              </a:p>
              <a:p>
                <a:pPr>
                  <a:buBlip>
                    <a:blip r:embed="rId5"/>
                  </a:buBlip>
                </a:pPr>
                <a:r>
                  <a:rPr lang="fr-FR" sz="750" dirty="0" smtClean="0">
                    <a:latin typeface="laCartoonerie" pitchFamily="34" charset="0"/>
                  </a:rPr>
                  <a:t> Débats</a:t>
                </a:r>
              </a:p>
              <a:p>
                <a:pPr>
                  <a:buBlip>
                    <a:blip r:embed="rId5"/>
                  </a:buBlip>
                </a:pPr>
                <a:r>
                  <a:rPr lang="fr-FR" sz="750" dirty="0" smtClean="0">
                    <a:latin typeface="laCartoonerie" pitchFamily="34" charset="0"/>
                  </a:rPr>
                  <a:t> Conférence</a:t>
                </a:r>
              </a:p>
              <a:p>
                <a:endParaRPr lang="fr-FR" sz="750" dirty="0">
                  <a:latin typeface="laCartoonerie" pitchFamily="34" charset="0"/>
                </a:endParaRPr>
              </a:p>
            </p:txBody>
          </p:sp>
          <p:sp>
            <p:nvSpPr>
              <p:cNvPr id="10" name="ZoneTexte 9"/>
              <p:cNvSpPr txBox="1"/>
              <p:nvPr/>
            </p:nvSpPr>
            <p:spPr>
              <a:xfrm>
                <a:off x="1415525" y="4041185"/>
                <a:ext cx="2232250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00" dirty="0" smtClean="0">
                    <a:latin typeface="laCartoonerie" pitchFamily="34" charset="0"/>
                  </a:rPr>
                  <a:t>Les sciences cognitives sous toutes les coutures</a:t>
                </a:r>
                <a:endParaRPr lang="fr-FR" sz="600" dirty="0">
                  <a:latin typeface="laCartoonerie" pitchFamily="34" charset="0"/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323528" y="548680"/>
              <a:ext cx="3060000" cy="1944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4788024" y="620688"/>
            <a:ext cx="3060000" cy="1944000"/>
            <a:chOff x="4788024" y="620688"/>
            <a:chExt cx="3060000" cy="1944000"/>
          </a:xfrm>
        </p:grpSpPr>
        <p:grpSp>
          <p:nvGrpSpPr>
            <p:cNvPr id="14" name="Groupe 13"/>
            <p:cNvGrpSpPr/>
            <p:nvPr/>
          </p:nvGrpSpPr>
          <p:grpSpPr>
            <a:xfrm>
              <a:off x="4788024" y="620688"/>
              <a:ext cx="3060000" cy="1944000"/>
              <a:chOff x="3833813" y="569913"/>
              <a:chExt cx="3103562" cy="1692275"/>
            </a:xfrm>
          </p:grpSpPr>
          <p:sp>
            <p:nvSpPr>
              <p:cNvPr id="1026" name="Text Box 2"/>
              <p:cNvSpPr txBox="1">
                <a:spLocks noChangeArrowheads="1"/>
              </p:cNvSpPr>
              <p:nvPr/>
            </p:nvSpPr>
            <p:spPr bwMode="auto">
              <a:xfrm>
                <a:off x="3920758" y="569913"/>
                <a:ext cx="2971800" cy="255587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9525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Association </a:t>
                </a: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InCOGnu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7" name="Text Box 3"/>
              <p:cNvSpPr txBox="1">
                <a:spLocks noChangeArrowheads="1"/>
              </p:cNvSpPr>
              <p:nvPr/>
            </p:nvSpPr>
            <p:spPr bwMode="auto">
              <a:xfrm>
                <a:off x="3835400" y="1068388"/>
                <a:ext cx="1825625" cy="980152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http://www.incognu.fr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laCartoonerie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contact@incognu.fr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983077" y="871538"/>
                <a:ext cx="2860675" cy="66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29" name="Text Box 5"/>
              <p:cNvSpPr txBox="1">
                <a:spLocks noChangeArrowheads="1"/>
              </p:cNvSpPr>
              <p:nvPr/>
            </p:nvSpPr>
            <p:spPr bwMode="auto">
              <a:xfrm>
                <a:off x="3833813" y="1997075"/>
                <a:ext cx="3103562" cy="265113"/>
              </a:xfrm>
              <a:prstGeom prst="rect">
                <a:avLst/>
              </a:prstGeom>
              <a:solidFill>
                <a:srgbClr val="FFFFFF"/>
              </a:solidFill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7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Les sciences cognitives sous toutes les coutures : ateliers, débats, conférences, interventions en milieu scolaire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030" name="Image 12" descr="biglogo_incognu.gif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758851" y="1227467"/>
                <a:ext cx="1058863" cy="765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0" name="Rectangle 19"/>
            <p:cNvSpPr/>
            <p:nvPr/>
          </p:nvSpPr>
          <p:spPr>
            <a:xfrm>
              <a:off x="4788024" y="620688"/>
              <a:ext cx="3060000" cy="1944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4652531" y="3062236"/>
            <a:ext cx="3447861" cy="1950725"/>
            <a:chOff x="4652531" y="613964"/>
            <a:chExt cx="3447861" cy="1950725"/>
          </a:xfrm>
        </p:grpSpPr>
        <p:grpSp>
          <p:nvGrpSpPr>
            <p:cNvPr id="25" name="Groupe 13"/>
            <p:cNvGrpSpPr/>
            <p:nvPr/>
          </p:nvGrpSpPr>
          <p:grpSpPr>
            <a:xfrm>
              <a:off x="4652531" y="613964"/>
              <a:ext cx="3447861" cy="1950725"/>
              <a:chOff x="3696390" y="564059"/>
              <a:chExt cx="3496944" cy="1698129"/>
            </a:xfrm>
          </p:grpSpPr>
          <p:sp>
            <p:nvSpPr>
              <p:cNvPr id="27" name="Text Box 2"/>
              <p:cNvSpPr txBox="1">
                <a:spLocks noChangeArrowheads="1"/>
              </p:cNvSpPr>
              <p:nvPr/>
            </p:nvSpPr>
            <p:spPr bwMode="auto">
              <a:xfrm>
                <a:off x="3696390" y="564059"/>
                <a:ext cx="3496944" cy="444641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95250" lvl="0" indent="0" algn="ctr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Association </a:t>
                </a: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InCOGnu</a:t>
                </a: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laCartoonerie" pitchFamily="34" charset="0"/>
                  <a:cs typeface="Arial" pitchFamily="34" charset="0"/>
                </a:endParaRPr>
              </a:p>
              <a:p>
                <a:pPr marL="0" marR="95250" lvl="0" indent="0" algn="ctr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700" dirty="0" smtClean="0">
                    <a:latin typeface="laCartoonerie" pitchFamily="34" charset="0"/>
                    <a:cs typeface="Arial" pitchFamily="34" charset="0"/>
                  </a:rPr>
                  <a:t>Association d’étudiants et jeunes chercheurs en sciences cognitives</a:t>
                </a:r>
                <a:endParaRPr kumimoji="0" lang="fr-FR" sz="1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Text Box 3"/>
              <p:cNvSpPr txBox="1">
                <a:spLocks noChangeArrowheads="1"/>
              </p:cNvSpPr>
              <p:nvPr/>
            </p:nvSpPr>
            <p:spPr bwMode="auto">
              <a:xfrm>
                <a:off x="3835400" y="1196751"/>
                <a:ext cx="1825625" cy="973454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http://www.incognu.fr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0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laCartoonerie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contact@incognu.fr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29" name="Picture 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983077" y="1004708"/>
                <a:ext cx="2860675" cy="66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3833813" y="1997075"/>
                <a:ext cx="3103562" cy="265113"/>
              </a:xfrm>
              <a:prstGeom prst="rect">
                <a:avLst/>
              </a:prstGeom>
              <a:solidFill>
                <a:srgbClr val="FFFFFF"/>
              </a:solidFill>
              <a:ln w="317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7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laCartoonerie" pitchFamily="34" charset="0"/>
                    <a:cs typeface="Arial" pitchFamily="34" charset="0"/>
                  </a:rPr>
                  <a:t>Les sciences cognitives sous toutes les coutures : ateliers, débats, conférences, interventions en milieu scolaire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4788024" y="620688"/>
              <a:ext cx="3060000" cy="1944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33" name="Image 32" descr="logo_incognu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62178" y="3717032"/>
            <a:ext cx="1006166" cy="9361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60</Words>
  <Application>Microsoft Office PowerPoint</Application>
  <PresentationFormat>Affichage à l'écran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mimi</dc:creator>
  <cp:lastModifiedBy>Laure Saint-Aubert</cp:lastModifiedBy>
  <cp:revision>15</cp:revision>
  <dcterms:created xsi:type="dcterms:W3CDTF">2012-03-07T15:51:59Z</dcterms:created>
  <dcterms:modified xsi:type="dcterms:W3CDTF">2012-03-07T18:04:12Z</dcterms:modified>
</cp:coreProperties>
</file>